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2192000" cy="16256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C292E"/>
    <a:srgbClr val="C33B3B"/>
    <a:srgbClr val="D37D7C"/>
    <a:srgbClr val="F2D9B0"/>
    <a:srgbClr val="CFBF9D"/>
    <a:srgbClr val="CEA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694A2-8476-4079-8CCC-DC3126183238}" v="22" dt="2024-04-05T09:20:29.412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>
        <p:scale>
          <a:sx n="50" d="100"/>
          <a:sy n="50" d="100"/>
        </p:scale>
        <p:origin x="2844" y="-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E7-46DE-9729-4629902CC0F2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E7-46DE-9729-4629902CC0F2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E7-46DE-9729-4629902CC0F2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E7-46DE-9729-4629902CC0F2}"/>
              </c:ext>
            </c:extLst>
          </c:dPt>
          <c:cat>
            <c:strRef>
              <c:f>Sheet1!$A$2:$A$5</c:f>
              <c:strCache>
                <c:ptCount val="4"/>
                <c:pt idx="0">
                  <c:v>1.er trimestre</c:v>
                </c:pt>
                <c:pt idx="1">
                  <c:v>2.º trimestre</c:v>
                </c:pt>
                <c:pt idx="2">
                  <c:v>3.er trimestre</c:v>
                </c:pt>
                <c:pt idx="3">
                  <c:v>4.º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E7-46DE-9729-4629902CC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41-4019-B29A-68E6EDA2BAFF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41-4019-B29A-68E6EDA2BAFF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41-4019-B29A-68E6EDA2BAF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41-4019-B29A-68E6EDA2BAFF}"/>
              </c:ext>
            </c:extLst>
          </c:dPt>
          <c:cat>
            <c:strRef>
              <c:f>Sheet1!$A$2:$A$5</c:f>
              <c:strCache>
                <c:ptCount val="4"/>
                <c:pt idx="0">
                  <c:v>1.er trimestre</c:v>
                </c:pt>
                <c:pt idx="1">
                  <c:v>2.º trimestre</c:v>
                </c:pt>
                <c:pt idx="2">
                  <c:v>3.er trimestre</c:v>
                </c:pt>
                <c:pt idx="3">
                  <c:v>4.º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41-4019-B29A-68E6EDA2B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F0-4A19-917C-FB45DAF60BF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F0-4A19-917C-FB45DAF60BF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F0-4A19-917C-FB45DAF60BF3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F0-4A19-917C-FB45DAF60BF3}"/>
              </c:ext>
            </c:extLst>
          </c:dPt>
          <c:cat>
            <c:strRef>
              <c:f>Sheet1!$A$2:$A$5</c:f>
              <c:strCache>
                <c:ptCount val="4"/>
                <c:pt idx="0">
                  <c:v>1.er trimestre</c:v>
                </c:pt>
                <c:pt idx="1">
                  <c:v>2.º trimestre</c:v>
                </c:pt>
                <c:pt idx="2">
                  <c:v>3.er trimestre</c:v>
                </c:pt>
                <c:pt idx="3">
                  <c:v>4.º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F0-4A19-917C-FB45DAF60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F5CE2ABB-3E4F-4D41-8568-7C902D8340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87AD07-52BA-4654-AB16-B5FB95B8BA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DDFD50-30BF-420E-AC99-47603517663C}" type="datetime1">
              <a:rPr lang="es-ES" smtClean="0"/>
              <a:t>08/04/2024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EFF96-CB5A-4136-B37B-371A897EC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B980E3A-98E2-4FFC-B81C-C354A7B3B9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EF6829-522D-411D-99E3-19D7738EE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3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D5A9-B964-4E21-8F68-FA5F6E0EEDC4}" type="datetime1">
              <a:rPr lang="es-ES" smtClean="0"/>
              <a:pPr/>
              <a:t>08/04/2024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EB98550-2AA3-427C-8530-E6B95847320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370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255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 descr="Gráfico de encabezado">
            <a:extLst>
              <a:ext uri="{FF2B5EF4-FFF2-40B4-BE49-F238E27FC236}">
                <a16:creationId xmlns:a16="http://schemas.microsoft.com/office/drawing/2014/main" id="{4A3C2670-E98A-1A63-947C-A5D778141FA2}"/>
              </a:ext>
            </a:extLst>
          </p:cNvPr>
          <p:cNvGrpSpPr/>
          <p:nvPr userDrawn="1"/>
        </p:nvGrpSpPr>
        <p:grpSpPr>
          <a:xfrm>
            <a:off x="393465" y="332837"/>
            <a:ext cx="6919328" cy="2334161"/>
            <a:chOff x="-7140" y="5532749"/>
            <a:chExt cx="6919328" cy="2334161"/>
          </a:xfrm>
        </p:grpSpPr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DAC0B373-220C-8369-DD99-4B2E49886608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F204828-9F24-051F-9F10-F3FC9D61CC3F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C6A8AAE-B51F-FC79-12D8-19C8BF2888B3}"/>
                </a:ext>
              </a:extLst>
            </p:cNvPr>
            <p:cNvSpPr/>
            <p:nvPr/>
          </p:nvSpPr>
          <p:spPr>
            <a:xfrm rot="16200000">
              <a:off x="2381084" y="4688893"/>
              <a:ext cx="789793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FA02C7B-E55E-570A-AC8C-26C06FFB2EC4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0" name="AutoShape 2">
            <a:extLst>
              <a:ext uri="{FF2B5EF4-FFF2-40B4-BE49-F238E27FC236}">
                <a16:creationId xmlns:a16="http://schemas.microsoft.com/office/drawing/2014/main" id="{54FF1B5C-3F75-8747-F629-C77C0455AC1B}"/>
              </a:ext>
            </a:extLst>
          </p:cNvPr>
          <p:cNvSpPr/>
          <p:nvPr userDrawn="1"/>
        </p:nvSpPr>
        <p:spPr>
          <a:xfrm flipV="1">
            <a:off x="461796" y="13911179"/>
            <a:ext cx="11268407" cy="0"/>
          </a:xfrm>
          <a:prstGeom prst="line">
            <a:avLst/>
          </a:prstGeom>
          <a:ln w="38100" cap="rnd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DAC1A487-75D4-C2B1-3DA3-5EF00BFAADB4}"/>
              </a:ext>
            </a:extLst>
          </p:cNvPr>
          <p:cNvSpPr/>
          <p:nvPr userDrawn="1"/>
        </p:nvSpPr>
        <p:spPr>
          <a:xfrm flipV="1">
            <a:off x="5470771" y="3069029"/>
            <a:ext cx="0" cy="10821492"/>
          </a:xfrm>
          <a:prstGeom prst="line">
            <a:avLst/>
          </a:prstGeom>
          <a:ln w="38100" cap="rnd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F17D13EB-B0AC-8C06-2884-2D658D771B0F}"/>
              </a:ext>
            </a:extLst>
          </p:cNvPr>
          <p:cNvGrpSpPr/>
          <p:nvPr userDrawn="1"/>
        </p:nvGrpSpPr>
        <p:grpSpPr>
          <a:xfrm>
            <a:off x="522987" y="13873762"/>
            <a:ext cx="1649453" cy="473170"/>
            <a:chOff x="0" y="-47625"/>
            <a:chExt cx="637521" cy="182883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46E1DB6-C97A-B404-D8FF-505CF9201C82}"/>
                </a:ext>
              </a:extLst>
            </p:cNvPr>
            <p:cNvSpPr/>
            <p:nvPr/>
          </p:nvSpPr>
          <p:spPr>
            <a:xfrm>
              <a:off x="0" y="0"/>
              <a:ext cx="637521" cy="135258"/>
            </a:xfrm>
            <a:custGeom>
              <a:avLst/>
              <a:gdLst/>
              <a:ahLst/>
              <a:cxnLst/>
              <a:rect l="l" t="t" r="r" b="b"/>
              <a:pathLst>
                <a:path w="637521" h="135258">
                  <a:moveTo>
                    <a:pt x="0" y="0"/>
                  </a:moveTo>
                  <a:lnTo>
                    <a:pt x="637521" y="0"/>
                  </a:lnTo>
                  <a:lnTo>
                    <a:pt x="637521" y="135258"/>
                  </a:lnTo>
                  <a:lnTo>
                    <a:pt x="0" y="1352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txBody>
            <a:bodyPr/>
            <a:lstStyle/>
            <a:p>
              <a:endParaRPr lang="es-E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7AB123A-9CB1-BE27-E392-6C3BC9F855D5}"/>
                </a:ext>
              </a:extLst>
            </p:cNvPr>
            <p:cNvSpPr txBox="1"/>
            <p:nvPr/>
          </p:nvSpPr>
          <p:spPr>
            <a:xfrm>
              <a:off x="0" y="-47625"/>
              <a:ext cx="637521" cy="182883"/>
            </a:xfrm>
            <a:prstGeom prst="rect">
              <a:avLst/>
            </a:prstGeom>
          </p:spPr>
          <p:txBody>
            <a:bodyPr lIns="23552" tIns="23552" rIns="23552" bIns="23552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17"/>
                </a:lnSpc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Freeform 22">
            <a:extLst>
              <a:ext uri="{FF2B5EF4-FFF2-40B4-BE49-F238E27FC236}">
                <a16:creationId xmlns:a16="http://schemas.microsoft.com/office/drawing/2014/main" id="{3C2374A0-4F0B-10FB-7D94-82F286F9F947}"/>
              </a:ext>
            </a:extLst>
          </p:cNvPr>
          <p:cNvSpPr/>
          <p:nvPr userDrawn="1"/>
        </p:nvSpPr>
        <p:spPr>
          <a:xfrm>
            <a:off x="844672" y="7448323"/>
            <a:ext cx="4320294" cy="219441"/>
          </a:xfrm>
          <a:custGeom>
            <a:avLst/>
            <a:gdLst/>
            <a:ahLst/>
            <a:cxnLst/>
            <a:rect l="l" t="t" r="r" b="b"/>
            <a:pathLst>
              <a:path w="2613104" h="175791">
                <a:moveTo>
                  <a:pt x="0" y="0"/>
                </a:moveTo>
                <a:lnTo>
                  <a:pt x="2613105" y="0"/>
                </a:lnTo>
                <a:lnTo>
                  <a:pt x="2613105" y="175791"/>
                </a:lnTo>
                <a:lnTo>
                  <a:pt x="0" y="175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6FE40B01-6E83-5F48-8A8A-9B7FFEC115ED}"/>
              </a:ext>
            </a:extLst>
          </p:cNvPr>
          <p:cNvSpPr/>
          <p:nvPr userDrawn="1"/>
        </p:nvSpPr>
        <p:spPr>
          <a:xfrm>
            <a:off x="6594928" y="2765508"/>
            <a:ext cx="3955950" cy="266128"/>
          </a:xfrm>
          <a:custGeom>
            <a:avLst/>
            <a:gdLst/>
            <a:ahLst/>
            <a:cxnLst/>
            <a:rect l="l" t="t" r="r" b="b"/>
            <a:pathLst>
              <a:path w="3955950" h="266128">
                <a:moveTo>
                  <a:pt x="0" y="0"/>
                </a:moveTo>
                <a:lnTo>
                  <a:pt x="3955949" y="0"/>
                </a:lnTo>
                <a:lnTo>
                  <a:pt x="3955949" y="266128"/>
                </a:lnTo>
                <a:lnTo>
                  <a:pt x="0" y="266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D4335D65-4958-AAC1-91D4-B98BF794FD10}"/>
              </a:ext>
            </a:extLst>
          </p:cNvPr>
          <p:cNvSpPr txBox="1"/>
          <p:nvPr userDrawn="1"/>
        </p:nvSpPr>
        <p:spPr>
          <a:xfrm>
            <a:off x="561735" y="14056550"/>
            <a:ext cx="3558247" cy="231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47"/>
              </a:lnSpc>
            </a:pPr>
            <a:r>
              <a:rPr lang="en-US" sz="1390" dirty="0">
                <a:solidFill>
                  <a:schemeClr val="bg1"/>
                </a:solidFill>
                <a:latin typeface="Arial Black" panose="020B0A04020102020204" pitchFamily="34" charset="0"/>
              </a:rPr>
              <a:t>REFERENCIAS</a:t>
            </a:r>
          </a:p>
        </p:txBody>
      </p:sp>
      <p:grpSp>
        <p:nvGrpSpPr>
          <p:cNvPr id="34" name="Grupo 33" title="Título de sección">
            <a:extLst>
              <a:ext uri="{FF2B5EF4-FFF2-40B4-BE49-F238E27FC236}">
                <a16:creationId xmlns:a16="http://schemas.microsoft.com/office/drawing/2014/main" id="{ECCD1FE1-BBF1-F583-C51B-CF4149582CBC}"/>
              </a:ext>
            </a:extLst>
          </p:cNvPr>
          <p:cNvGrpSpPr/>
          <p:nvPr userDrawn="1"/>
        </p:nvGrpSpPr>
        <p:grpSpPr>
          <a:xfrm>
            <a:off x="415950" y="7618326"/>
            <a:ext cx="4918382" cy="583027"/>
            <a:chOff x="2558155" y="8047174"/>
            <a:chExt cx="4221287" cy="1061345"/>
          </a:xfrm>
        </p:grpSpPr>
        <p:sp>
          <p:nvSpPr>
            <p:cNvPr id="35" name="Forma libre: Forma 153">
              <a:extLst>
                <a:ext uri="{FF2B5EF4-FFF2-40B4-BE49-F238E27FC236}">
                  <a16:creationId xmlns:a16="http://schemas.microsoft.com/office/drawing/2014/main" id="{2614FE71-77F9-05A5-C976-39454A79742C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3D63D50-53BA-1428-0FC4-5720C93B0CE1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7" name="Rectángulo: Esquinas superiores redondeadas 155">
              <a:extLst>
                <a:ext uri="{FF2B5EF4-FFF2-40B4-BE49-F238E27FC236}">
                  <a16:creationId xmlns:a16="http://schemas.microsoft.com/office/drawing/2014/main" id="{140326BB-02AC-C4C9-1538-1E869E3CEC65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8" name="Cuadro de texto 156">
              <a:extLst>
                <a:ext uri="{FF2B5EF4-FFF2-40B4-BE49-F238E27FC236}">
                  <a16:creationId xmlns:a16="http://schemas.microsoft.com/office/drawing/2014/main" id="{95270C79-A172-15DA-E08C-D31D8563F7F4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144000" tIns="0" rIns="144000" bIns="0" rtlCol="0" anchor="ctr">
              <a:noAutofit/>
            </a:bodyPr>
            <a:lstStyle/>
            <a:p>
              <a:pPr rtl="0"/>
              <a:r>
                <a:rPr lang="es-ES" sz="1900" b="1" noProof="1">
                  <a:solidFill>
                    <a:schemeClr val="bg1"/>
                  </a:solidFill>
                  <a:latin typeface="Arial Black" panose="020B0A04020102020204" pitchFamily="34" charset="0"/>
                </a:rPr>
                <a:t>2. OBJETIVO</a:t>
              </a:r>
            </a:p>
          </p:txBody>
        </p:sp>
      </p:grpSp>
      <p:sp>
        <p:nvSpPr>
          <p:cNvPr id="39" name="Freeform 22">
            <a:extLst>
              <a:ext uri="{FF2B5EF4-FFF2-40B4-BE49-F238E27FC236}">
                <a16:creationId xmlns:a16="http://schemas.microsoft.com/office/drawing/2014/main" id="{A450047B-286E-8A76-84D1-D871B87243BB}"/>
              </a:ext>
            </a:extLst>
          </p:cNvPr>
          <p:cNvSpPr/>
          <p:nvPr userDrawn="1"/>
        </p:nvSpPr>
        <p:spPr>
          <a:xfrm>
            <a:off x="733761" y="4221963"/>
            <a:ext cx="4320294" cy="219441"/>
          </a:xfrm>
          <a:custGeom>
            <a:avLst/>
            <a:gdLst/>
            <a:ahLst/>
            <a:cxnLst/>
            <a:rect l="l" t="t" r="r" b="b"/>
            <a:pathLst>
              <a:path w="2613104" h="175791">
                <a:moveTo>
                  <a:pt x="0" y="0"/>
                </a:moveTo>
                <a:lnTo>
                  <a:pt x="2613105" y="0"/>
                </a:lnTo>
                <a:lnTo>
                  <a:pt x="2613105" y="175791"/>
                </a:lnTo>
                <a:lnTo>
                  <a:pt x="0" y="175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0" name="Grupo 39" title="Título de sección">
            <a:extLst>
              <a:ext uri="{FF2B5EF4-FFF2-40B4-BE49-F238E27FC236}">
                <a16:creationId xmlns:a16="http://schemas.microsoft.com/office/drawing/2014/main" id="{C8E5D250-9130-955D-6396-CA61EC0A0C84}"/>
              </a:ext>
            </a:extLst>
          </p:cNvPr>
          <p:cNvGrpSpPr/>
          <p:nvPr userDrawn="1"/>
        </p:nvGrpSpPr>
        <p:grpSpPr>
          <a:xfrm>
            <a:off x="400607" y="4430439"/>
            <a:ext cx="4918382" cy="583027"/>
            <a:chOff x="2558155" y="8047174"/>
            <a:chExt cx="4221287" cy="1061345"/>
          </a:xfrm>
        </p:grpSpPr>
        <p:sp>
          <p:nvSpPr>
            <p:cNvPr id="41" name="Forma libre: Forma 153">
              <a:extLst>
                <a:ext uri="{FF2B5EF4-FFF2-40B4-BE49-F238E27FC236}">
                  <a16:creationId xmlns:a16="http://schemas.microsoft.com/office/drawing/2014/main" id="{CE3C9C9A-5DCF-589C-6B3B-8BCBF31FB125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60CB7D8-D1D3-A576-019D-12191CD1F565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3" name="Rectángulo: Esquinas superiores redondeadas 155">
              <a:extLst>
                <a:ext uri="{FF2B5EF4-FFF2-40B4-BE49-F238E27FC236}">
                  <a16:creationId xmlns:a16="http://schemas.microsoft.com/office/drawing/2014/main" id="{2C4B7C50-CD7C-CA58-C275-3B145D347F4B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4" name="Cuadro de texto 156">
              <a:extLst>
                <a:ext uri="{FF2B5EF4-FFF2-40B4-BE49-F238E27FC236}">
                  <a16:creationId xmlns:a16="http://schemas.microsoft.com/office/drawing/2014/main" id="{0E1FC930-8C39-0C21-C8B4-8B522A8E262B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144000" tIns="0" rIns="144000" bIns="0" rtlCol="0" anchor="ctr">
              <a:noAutofit/>
            </a:bodyPr>
            <a:lstStyle/>
            <a:p>
              <a:pPr rtl="0"/>
              <a:r>
                <a:rPr lang="es-ES" sz="1900" b="1" noProof="1">
                  <a:solidFill>
                    <a:schemeClr val="bg1"/>
                  </a:solidFill>
                  <a:latin typeface="Arial Black" panose="020B0A04020102020204" pitchFamily="34" charset="0"/>
                </a:rPr>
                <a:t>1. RESUMEN</a:t>
              </a:r>
            </a:p>
          </p:txBody>
        </p:sp>
      </p:grpSp>
      <p:sp>
        <p:nvSpPr>
          <p:cNvPr id="45" name="Freeform 22">
            <a:extLst>
              <a:ext uri="{FF2B5EF4-FFF2-40B4-BE49-F238E27FC236}">
                <a16:creationId xmlns:a16="http://schemas.microsoft.com/office/drawing/2014/main" id="{7EBC1F0F-81F1-85C0-0FC2-D89D5DBFEC6E}"/>
              </a:ext>
            </a:extLst>
          </p:cNvPr>
          <p:cNvSpPr/>
          <p:nvPr userDrawn="1"/>
        </p:nvSpPr>
        <p:spPr>
          <a:xfrm>
            <a:off x="851117" y="9931789"/>
            <a:ext cx="4320294" cy="219441"/>
          </a:xfrm>
          <a:custGeom>
            <a:avLst/>
            <a:gdLst/>
            <a:ahLst/>
            <a:cxnLst/>
            <a:rect l="l" t="t" r="r" b="b"/>
            <a:pathLst>
              <a:path w="2613104" h="175791">
                <a:moveTo>
                  <a:pt x="0" y="0"/>
                </a:moveTo>
                <a:lnTo>
                  <a:pt x="2613105" y="0"/>
                </a:lnTo>
                <a:lnTo>
                  <a:pt x="2613105" y="175791"/>
                </a:lnTo>
                <a:lnTo>
                  <a:pt x="0" y="175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6" name="Grupo 45" title="Título de sección">
            <a:extLst>
              <a:ext uri="{FF2B5EF4-FFF2-40B4-BE49-F238E27FC236}">
                <a16:creationId xmlns:a16="http://schemas.microsoft.com/office/drawing/2014/main" id="{851BFCC9-C3A4-B96F-3D4D-8023A2D7D1EB}"/>
              </a:ext>
            </a:extLst>
          </p:cNvPr>
          <p:cNvGrpSpPr/>
          <p:nvPr userDrawn="1"/>
        </p:nvGrpSpPr>
        <p:grpSpPr>
          <a:xfrm>
            <a:off x="422395" y="10101792"/>
            <a:ext cx="4918382" cy="583027"/>
            <a:chOff x="2558155" y="8047174"/>
            <a:chExt cx="4221287" cy="1061345"/>
          </a:xfrm>
        </p:grpSpPr>
        <p:sp>
          <p:nvSpPr>
            <p:cNvPr id="47" name="Forma libre: Forma 153">
              <a:extLst>
                <a:ext uri="{FF2B5EF4-FFF2-40B4-BE49-F238E27FC236}">
                  <a16:creationId xmlns:a16="http://schemas.microsoft.com/office/drawing/2014/main" id="{04D45AC2-EFDD-2D53-47FE-503F68E3EF21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A8A35BDD-4A07-670D-A36C-AB84D9CDD768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9" name="Rectángulo: Esquinas superiores redondeadas 155">
              <a:extLst>
                <a:ext uri="{FF2B5EF4-FFF2-40B4-BE49-F238E27FC236}">
                  <a16:creationId xmlns:a16="http://schemas.microsoft.com/office/drawing/2014/main" id="{A75D5154-E08D-E05F-A9FB-31953D86729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50" name="Cuadro de texto 156">
              <a:extLst>
                <a:ext uri="{FF2B5EF4-FFF2-40B4-BE49-F238E27FC236}">
                  <a16:creationId xmlns:a16="http://schemas.microsoft.com/office/drawing/2014/main" id="{177DD3F5-B7D3-D8C5-615F-8B93429A336B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144000" tIns="0" rIns="144000" bIns="0" rtlCol="0" anchor="ctr">
              <a:noAutofit/>
            </a:bodyPr>
            <a:lstStyle/>
            <a:p>
              <a:pPr rtl="0"/>
              <a:r>
                <a:rPr lang="es-ES" sz="1900" b="1" noProof="1">
                  <a:solidFill>
                    <a:schemeClr val="bg1"/>
                  </a:solidFill>
                  <a:latin typeface="Arial Black" panose="020B0A04020102020204" pitchFamily="34" charset="0"/>
                </a:rPr>
                <a:t>3. METODOLOGÍA</a:t>
              </a:r>
            </a:p>
          </p:txBody>
        </p:sp>
      </p:grpSp>
      <p:grpSp>
        <p:nvGrpSpPr>
          <p:cNvPr id="51" name="Grupo 50" title="Título de sección">
            <a:extLst>
              <a:ext uri="{FF2B5EF4-FFF2-40B4-BE49-F238E27FC236}">
                <a16:creationId xmlns:a16="http://schemas.microsoft.com/office/drawing/2014/main" id="{3E453C9C-E9DE-748F-C00B-9DBB0522A9D3}"/>
              </a:ext>
            </a:extLst>
          </p:cNvPr>
          <p:cNvGrpSpPr/>
          <p:nvPr userDrawn="1"/>
        </p:nvGrpSpPr>
        <p:grpSpPr>
          <a:xfrm>
            <a:off x="5646891" y="3012040"/>
            <a:ext cx="5852023" cy="649862"/>
            <a:chOff x="5431608" y="10407788"/>
            <a:chExt cx="4221287" cy="1061345"/>
          </a:xfrm>
        </p:grpSpPr>
        <p:sp>
          <p:nvSpPr>
            <p:cNvPr id="52" name="Forma libre: Forma 161">
              <a:extLst>
                <a:ext uri="{FF2B5EF4-FFF2-40B4-BE49-F238E27FC236}">
                  <a16:creationId xmlns:a16="http://schemas.microsoft.com/office/drawing/2014/main" id="{248B5BC0-C925-1749-DE69-E1C095432C33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2028D807-33C3-AC97-96A3-659BB26EB891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54" name="Rectángulo: Esquinas superiores redondeadas 163">
              <a:extLst>
                <a:ext uri="{FF2B5EF4-FFF2-40B4-BE49-F238E27FC236}">
                  <a16:creationId xmlns:a16="http://schemas.microsoft.com/office/drawing/2014/main" id="{D98C89B0-3ADF-70DF-62EC-B2087123BDE1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55" name="Cuadro de texto 164">
              <a:extLst>
                <a:ext uri="{FF2B5EF4-FFF2-40B4-BE49-F238E27FC236}">
                  <a16:creationId xmlns:a16="http://schemas.microsoft.com/office/drawing/2014/main" id="{F2215FAA-6179-6BCC-3FDF-53A4B06C786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144000" tIns="0" rIns="144000" bIns="0" rtlCol="0" anchor="ctr">
              <a:noAutofit/>
            </a:bodyPr>
            <a:lstStyle/>
            <a:p>
              <a:pPr algn="r" rtl="0"/>
              <a:r>
                <a:rPr lang="es-ES" sz="1900" b="1" noProof="1">
                  <a:solidFill>
                    <a:schemeClr val="bg1"/>
                  </a:solidFill>
                  <a:latin typeface="Arial Black" panose="020B0A04020102020204" pitchFamily="34" charset="0"/>
                </a:rPr>
                <a:t>4. RESULTADOS</a:t>
              </a:r>
            </a:p>
          </p:txBody>
        </p:sp>
      </p:grpSp>
      <p:sp>
        <p:nvSpPr>
          <p:cNvPr id="56" name="Freeform 24">
            <a:extLst>
              <a:ext uri="{FF2B5EF4-FFF2-40B4-BE49-F238E27FC236}">
                <a16:creationId xmlns:a16="http://schemas.microsoft.com/office/drawing/2014/main" id="{99CA483D-0F07-8BE6-DBB4-A061A7E094F6}"/>
              </a:ext>
            </a:extLst>
          </p:cNvPr>
          <p:cNvSpPr/>
          <p:nvPr userDrawn="1"/>
        </p:nvSpPr>
        <p:spPr>
          <a:xfrm>
            <a:off x="6657850" y="11066472"/>
            <a:ext cx="3955950" cy="266128"/>
          </a:xfrm>
          <a:custGeom>
            <a:avLst/>
            <a:gdLst/>
            <a:ahLst/>
            <a:cxnLst/>
            <a:rect l="l" t="t" r="r" b="b"/>
            <a:pathLst>
              <a:path w="3955950" h="266128">
                <a:moveTo>
                  <a:pt x="0" y="0"/>
                </a:moveTo>
                <a:lnTo>
                  <a:pt x="3955949" y="0"/>
                </a:lnTo>
                <a:lnTo>
                  <a:pt x="3955949" y="266128"/>
                </a:lnTo>
                <a:lnTo>
                  <a:pt x="0" y="266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7" name="Grupo 56" title="Título de sección">
            <a:extLst>
              <a:ext uri="{FF2B5EF4-FFF2-40B4-BE49-F238E27FC236}">
                <a16:creationId xmlns:a16="http://schemas.microsoft.com/office/drawing/2014/main" id="{01140094-FA19-9F3D-7AED-6E0F451C96E0}"/>
              </a:ext>
            </a:extLst>
          </p:cNvPr>
          <p:cNvGrpSpPr/>
          <p:nvPr userDrawn="1"/>
        </p:nvGrpSpPr>
        <p:grpSpPr>
          <a:xfrm>
            <a:off x="5709813" y="11313004"/>
            <a:ext cx="5852023" cy="649862"/>
            <a:chOff x="5431608" y="10407788"/>
            <a:chExt cx="4221287" cy="1061345"/>
          </a:xfrm>
        </p:grpSpPr>
        <p:sp>
          <p:nvSpPr>
            <p:cNvPr id="58" name="Forma libre: Forma 161">
              <a:extLst>
                <a:ext uri="{FF2B5EF4-FFF2-40B4-BE49-F238E27FC236}">
                  <a16:creationId xmlns:a16="http://schemas.microsoft.com/office/drawing/2014/main" id="{6BE34B44-FA71-0C23-30C9-5AC95F992703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28CA7B95-8970-AC61-635D-3FD9C81787F8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0" name="Rectángulo: Esquinas superiores redondeadas 163">
              <a:extLst>
                <a:ext uri="{FF2B5EF4-FFF2-40B4-BE49-F238E27FC236}">
                  <a16:creationId xmlns:a16="http://schemas.microsoft.com/office/drawing/2014/main" id="{CA6D8416-ADC3-0692-9928-46B66BD85160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1" name="Cuadro de texto 164">
              <a:extLst>
                <a:ext uri="{FF2B5EF4-FFF2-40B4-BE49-F238E27FC236}">
                  <a16:creationId xmlns:a16="http://schemas.microsoft.com/office/drawing/2014/main" id="{89E588D7-9621-6D31-F1A9-6EBE917DFFF1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144000" tIns="0" rIns="144000" bIns="0" rtlCol="0" anchor="ctr">
              <a:noAutofit/>
            </a:bodyPr>
            <a:lstStyle/>
            <a:p>
              <a:pPr algn="r" rtl="0"/>
              <a:r>
                <a:rPr lang="es-ES" sz="1900" b="1" noProof="1">
                  <a:solidFill>
                    <a:schemeClr val="bg1"/>
                  </a:solidFill>
                  <a:latin typeface="Arial Black" panose="020B0A04020102020204" pitchFamily="34" charset="0"/>
                </a:rPr>
                <a:t>5. CONCLUSIONES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EFB7E69-725A-4245-2EA7-491F2D77889B}"/>
              </a:ext>
            </a:extLst>
          </p:cNvPr>
          <p:cNvGrpSpPr>
            <a:grpSpLocks/>
          </p:cNvGrpSpPr>
          <p:nvPr userDrawn="1"/>
        </p:nvGrpSpPr>
        <p:grpSpPr>
          <a:xfrm>
            <a:off x="2983475" y="15149835"/>
            <a:ext cx="6241162" cy="1091829"/>
            <a:chOff x="2975419" y="15164171"/>
            <a:chExt cx="6241162" cy="1091829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F0C4F3-A66F-21EC-58BE-3ADE35A85E3D}"/>
                </a:ext>
              </a:extLst>
            </p:cNvPr>
            <p:cNvSpPr>
              <a:spLocks/>
            </p:cNvSpPr>
            <p:nvPr/>
          </p:nvSpPr>
          <p:spPr>
            <a:xfrm>
              <a:off x="2975419" y="15164171"/>
              <a:ext cx="6241162" cy="1091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C8CC42E3-BADC-8D4A-3D81-F38A9F70D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4685" y="15526931"/>
              <a:ext cx="1176048" cy="535061"/>
            </a:xfrm>
            <a:prstGeom prst="rect">
              <a:avLst/>
            </a:prstGeom>
          </p:spPr>
        </p:pic>
        <p:pic>
          <p:nvPicPr>
            <p:cNvPr id="20" name="Imagen 19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129A8F2A-D804-BB00-7E8C-EBFF634DC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0204" y="15512256"/>
              <a:ext cx="1151592" cy="635361"/>
            </a:xfrm>
            <a:prstGeom prst="rect">
              <a:avLst/>
            </a:prstGeom>
          </p:spPr>
        </p:pic>
        <p:pic>
          <p:nvPicPr>
            <p:cNvPr id="22" name="Imagen 2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6E9EE2A5-64E8-2B2B-6476-688538414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777"/>
            <a:stretch/>
          </p:blipFill>
          <p:spPr>
            <a:xfrm>
              <a:off x="7034260" y="15518331"/>
              <a:ext cx="1272133" cy="491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3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961BD8-6614-4D8A-9A6F-E5F963382F71}"/>
              </a:ext>
            </a:extLst>
          </p:cNvPr>
          <p:cNvSpPr/>
          <p:nvPr userDrawn="1"/>
        </p:nvSpPr>
        <p:spPr>
          <a:xfrm>
            <a:off x="388374" y="336753"/>
            <a:ext cx="11415252" cy="14817755"/>
          </a:xfrm>
          <a:prstGeom prst="rect">
            <a:avLst/>
          </a:prstGeom>
          <a:blipFill dpi="0" rotWithShape="1">
            <a:blip r:embed="rId4">
              <a:alphaModFix amt="2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chart" Target="../charts/chart1.xml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>
            <a:extLst>
              <a:ext uri="{FF2B5EF4-FFF2-40B4-BE49-F238E27FC236}">
                <a16:creationId xmlns:a16="http://schemas.microsoft.com/office/drawing/2014/main" id="{F9B3B49A-2422-8587-FE6C-F0BD3643B570}"/>
              </a:ext>
            </a:extLst>
          </p:cNvPr>
          <p:cNvSpPr txBox="1"/>
          <p:nvPr/>
        </p:nvSpPr>
        <p:spPr>
          <a:xfrm>
            <a:off x="351879" y="944391"/>
            <a:ext cx="6159590" cy="441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879"/>
              </a:lnSpc>
            </a:pPr>
            <a:r>
              <a:rPr lang="en-US" sz="4800" b="1" spc="224" dirty="0">
                <a:solidFill>
                  <a:schemeClr val="bg1"/>
                </a:solidFill>
                <a:latin typeface="Gliker Bold"/>
              </a:rPr>
              <a:t>TÍTULO DEL TRABAJO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2F4C7EC-F908-1845-4A23-8C371835348F}"/>
              </a:ext>
            </a:extLst>
          </p:cNvPr>
          <p:cNvSpPr txBox="1"/>
          <p:nvPr/>
        </p:nvSpPr>
        <p:spPr>
          <a:xfrm>
            <a:off x="527296" y="1936144"/>
            <a:ext cx="5080610" cy="6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61"/>
              </a:lnSpc>
            </a:pPr>
            <a:r>
              <a:rPr lang="en-US" sz="1900" b="1" dirty="0">
                <a:solidFill>
                  <a:srgbClr val="00BF63"/>
                </a:solidFill>
                <a:latin typeface="Gliker"/>
              </a:rPr>
              <a:t>Realizado por: </a:t>
            </a:r>
            <a:r>
              <a:rPr lang="es-ES" sz="1900" b="1" dirty="0">
                <a:solidFill>
                  <a:srgbClr val="00BF63"/>
                </a:solidFill>
                <a:latin typeface="Gliker"/>
              </a:rPr>
              <a:t>Nombre</a:t>
            </a:r>
            <a:r>
              <a:rPr lang="en-US" sz="1900" b="1" dirty="0">
                <a:solidFill>
                  <a:srgbClr val="00BF63"/>
                </a:solidFill>
                <a:latin typeface="Gliker"/>
              </a:rPr>
              <a:t> y Apellidos</a:t>
            </a:r>
          </a:p>
          <a:p>
            <a:pPr algn="just">
              <a:lnSpc>
                <a:spcPts val="2661"/>
              </a:lnSpc>
            </a:pPr>
            <a:r>
              <a:rPr lang="en-US" sz="1900" b="1" dirty="0">
                <a:solidFill>
                  <a:srgbClr val="00BF63"/>
                </a:solidFill>
                <a:latin typeface="Gliker"/>
              </a:rPr>
              <a:t>Estudiante de: Grado en XXXX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16BEB9C5-8728-84AF-883D-7619D4EA8C29}"/>
              </a:ext>
            </a:extLst>
          </p:cNvPr>
          <p:cNvSpPr txBox="1"/>
          <p:nvPr/>
        </p:nvSpPr>
        <p:spPr>
          <a:xfrm>
            <a:off x="7379486" y="567122"/>
            <a:ext cx="4119428" cy="58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 rtl="0">
              <a:defRPr lang="es-es"/>
            </a:defPPr>
            <a:lvl1pPr algn="just" defTabSz="914400">
              <a:lnSpc>
                <a:spcPts val="2661"/>
              </a:lnSpc>
              <a:defRPr sz="1900">
                <a:solidFill>
                  <a:srgbClr val="00BF63"/>
                </a:solidFill>
                <a:latin typeface="Gliker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>
              <a:lnSpc>
                <a:spcPct val="100000"/>
              </a:lnSpc>
            </a:pPr>
            <a:r>
              <a:rPr lang="en-US" b="1" dirty="0"/>
              <a:t>TIPO DE TRABAJO</a:t>
            </a:r>
          </a:p>
          <a:p>
            <a:pPr algn="ctr">
              <a:lnSpc>
                <a:spcPct val="100000"/>
              </a:lnSpc>
            </a:pPr>
            <a:r>
              <a:rPr lang="en-US" b="1" dirty="0" err="1"/>
              <a:t>Fecha</a:t>
            </a:r>
            <a:r>
              <a:rPr lang="en-US" b="1" dirty="0"/>
              <a:t> de </a:t>
            </a:r>
            <a:r>
              <a:rPr lang="en-US" b="1" dirty="0" err="1"/>
              <a:t>Realización</a:t>
            </a:r>
            <a:endParaRPr lang="en-US" b="1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5C1956C-3556-0665-B353-558D8B8F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856" y="5254108"/>
            <a:ext cx="4251793" cy="905817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1D601ABA-990E-E685-455C-B0693A885272}"/>
              </a:ext>
            </a:extLst>
          </p:cNvPr>
          <p:cNvSpPr/>
          <p:nvPr/>
        </p:nvSpPr>
        <p:spPr>
          <a:xfrm>
            <a:off x="2271570" y="3102923"/>
            <a:ext cx="609019" cy="507008"/>
          </a:xfrm>
          <a:custGeom>
            <a:avLst/>
            <a:gdLst/>
            <a:ahLst/>
            <a:cxnLst/>
            <a:rect l="l" t="t" r="r" b="b"/>
            <a:pathLst>
              <a:path w="609019" h="507008">
                <a:moveTo>
                  <a:pt x="0" y="0"/>
                </a:moveTo>
                <a:lnTo>
                  <a:pt x="609018" y="0"/>
                </a:lnTo>
                <a:lnTo>
                  <a:pt x="609018" y="507008"/>
                </a:lnTo>
                <a:lnTo>
                  <a:pt x="0" y="5070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29298E9B-77DA-3692-54F4-767E3D6BEDB5}"/>
              </a:ext>
            </a:extLst>
          </p:cNvPr>
          <p:cNvSpPr/>
          <p:nvPr/>
        </p:nvSpPr>
        <p:spPr>
          <a:xfrm>
            <a:off x="607047" y="2773329"/>
            <a:ext cx="1373972" cy="1384038"/>
          </a:xfrm>
          <a:custGeom>
            <a:avLst/>
            <a:gdLst/>
            <a:ahLst/>
            <a:cxnLst/>
            <a:rect l="l" t="t" r="r" b="b"/>
            <a:pathLst>
              <a:path w="1373972" h="1384038">
                <a:moveTo>
                  <a:pt x="0" y="0"/>
                </a:moveTo>
                <a:lnTo>
                  <a:pt x="1373972" y="0"/>
                </a:lnTo>
                <a:lnTo>
                  <a:pt x="1373972" y="1384038"/>
                </a:lnTo>
                <a:lnTo>
                  <a:pt x="0" y="1384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A1316477-5EAB-A128-06A0-D3D559A35E21}"/>
              </a:ext>
            </a:extLst>
          </p:cNvPr>
          <p:cNvSpPr/>
          <p:nvPr/>
        </p:nvSpPr>
        <p:spPr>
          <a:xfrm>
            <a:off x="6460487" y="7982966"/>
            <a:ext cx="4458638" cy="2454181"/>
          </a:xfrm>
          <a:custGeom>
            <a:avLst/>
            <a:gdLst/>
            <a:ahLst/>
            <a:cxnLst/>
            <a:rect l="l" t="t" r="r" b="b"/>
            <a:pathLst>
              <a:path w="3680074" h="2010241">
                <a:moveTo>
                  <a:pt x="0" y="0"/>
                </a:moveTo>
                <a:lnTo>
                  <a:pt x="3680075" y="0"/>
                </a:lnTo>
                <a:lnTo>
                  <a:pt x="3680075" y="2010241"/>
                </a:lnTo>
                <a:lnTo>
                  <a:pt x="0" y="2010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2AAFFE7E-3E84-C8E1-7C46-A6360FFA15E2}"/>
              </a:ext>
            </a:extLst>
          </p:cNvPr>
          <p:cNvSpPr/>
          <p:nvPr/>
        </p:nvSpPr>
        <p:spPr>
          <a:xfrm>
            <a:off x="4459932" y="2984052"/>
            <a:ext cx="916371" cy="817861"/>
          </a:xfrm>
          <a:custGeom>
            <a:avLst/>
            <a:gdLst/>
            <a:ahLst/>
            <a:cxnLst/>
            <a:rect l="l" t="t" r="r" b="b"/>
            <a:pathLst>
              <a:path w="916371" h="817861">
                <a:moveTo>
                  <a:pt x="0" y="0"/>
                </a:moveTo>
                <a:lnTo>
                  <a:pt x="916371" y="0"/>
                </a:lnTo>
                <a:lnTo>
                  <a:pt x="916371" y="817861"/>
                </a:lnTo>
                <a:lnTo>
                  <a:pt x="0" y="817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F77FE54-AEEB-927C-DF31-C082E0D866D2}"/>
              </a:ext>
            </a:extLst>
          </p:cNvPr>
          <p:cNvSpPr/>
          <p:nvPr/>
        </p:nvSpPr>
        <p:spPr>
          <a:xfrm>
            <a:off x="3193500" y="2910252"/>
            <a:ext cx="1103678" cy="1064904"/>
          </a:xfrm>
          <a:custGeom>
            <a:avLst/>
            <a:gdLst/>
            <a:ahLst/>
            <a:cxnLst/>
            <a:rect l="l" t="t" r="r" b="b"/>
            <a:pathLst>
              <a:path w="855831" h="802925">
                <a:moveTo>
                  <a:pt x="0" y="0"/>
                </a:moveTo>
                <a:lnTo>
                  <a:pt x="855830" y="0"/>
                </a:lnTo>
                <a:lnTo>
                  <a:pt x="855830" y="802925"/>
                </a:lnTo>
                <a:lnTo>
                  <a:pt x="0" y="8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090DD057-6AEC-E11B-C1B3-F8FA08817362}"/>
              </a:ext>
            </a:extLst>
          </p:cNvPr>
          <p:cNvSpPr txBox="1"/>
          <p:nvPr/>
        </p:nvSpPr>
        <p:spPr>
          <a:xfrm>
            <a:off x="714938" y="5178510"/>
            <a:ext cx="4274792" cy="966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rtl="0">
              <a:defRPr lang="es-es"/>
            </a:defPPr>
            <a:lvl1pPr algn="just" defTabSz="914400">
              <a:lnSpc>
                <a:spcPct val="120000"/>
              </a:lnSpc>
              <a:defRPr spc="58">
                <a:solidFill>
                  <a:schemeClr val="tx1">
                    <a:lumMod val="50000"/>
                    <a:lumOff val="50000"/>
                  </a:schemeClr>
                </a:solidFill>
                <a:latin typeface="Helveticish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dirty="0"/>
              <a:t>Debes </a:t>
            </a:r>
            <a:r>
              <a:rPr lang="es-ES" dirty="0"/>
              <a:t>incluir</a:t>
            </a:r>
            <a:r>
              <a:rPr lang="en-US" dirty="0"/>
              <a:t> el resumen del proyecto que presentas, debe contener las ideas principales de tu trabajo.  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942526E6-2B21-76B2-347C-3E4E7DC4E072}"/>
              </a:ext>
            </a:extLst>
          </p:cNvPr>
          <p:cNvSpPr txBox="1"/>
          <p:nvPr/>
        </p:nvSpPr>
        <p:spPr>
          <a:xfrm>
            <a:off x="566729" y="10831127"/>
            <a:ext cx="4741288" cy="1631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pc="58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ish"/>
              </a:rPr>
              <a:t>Aquí debes agregar la descripción de la metodología que usaste, una descripción. ¿Qué hiciste para obtener tus resultados?¿Por qué empleaste esos métodos?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AE17D414-8A91-5E74-1360-C8CAEB429F69}"/>
              </a:ext>
            </a:extLst>
          </p:cNvPr>
          <p:cNvSpPr txBox="1"/>
          <p:nvPr/>
        </p:nvSpPr>
        <p:spPr>
          <a:xfrm>
            <a:off x="5750001" y="3912996"/>
            <a:ext cx="5566241" cy="1299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264" lvl="1" indent="-140132">
              <a:lnSpc>
                <a:spcPct val="120000"/>
              </a:lnSpc>
              <a:buFont typeface="Arial"/>
              <a:buChar char="•"/>
            </a:pPr>
            <a:r>
              <a:rPr lang="en-US" spc="59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ish"/>
              </a:rPr>
              <a:t>¿Qué solución/propuesta has estudiado en tu trabajo?</a:t>
            </a:r>
          </a:p>
          <a:p>
            <a:pPr marL="280264" lvl="1" indent="-140132">
              <a:lnSpc>
                <a:spcPct val="120000"/>
              </a:lnSpc>
              <a:buFont typeface="Arial"/>
              <a:buChar char="•"/>
            </a:pPr>
            <a:r>
              <a:rPr lang="en-US" spc="59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ish"/>
              </a:rPr>
              <a:t>¿Qué mejoras supone?</a:t>
            </a:r>
          </a:p>
          <a:p>
            <a:pPr marL="280264" lvl="1" indent="-140132">
              <a:lnSpc>
                <a:spcPct val="120000"/>
              </a:lnSpc>
              <a:buFont typeface="Arial"/>
              <a:buChar char="•"/>
            </a:pPr>
            <a:r>
              <a:rPr lang="en-US" spc="59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ish"/>
              </a:rPr>
              <a:t>...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9110C62A-61D7-11B9-2A48-C55F5B86D884}"/>
              </a:ext>
            </a:extLst>
          </p:cNvPr>
          <p:cNvSpPr txBox="1"/>
          <p:nvPr/>
        </p:nvSpPr>
        <p:spPr>
          <a:xfrm>
            <a:off x="5646891" y="12340912"/>
            <a:ext cx="5980126" cy="30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pc="59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ish"/>
              </a:rPr>
              <a:t>¿Qué aportó el trabajo? </a:t>
            </a:r>
          </a:p>
        </p:txBody>
      </p:sp>
      <p:sp>
        <p:nvSpPr>
          <p:cNvPr id="18" name="TextBox 39">
            <a:extLst>
              <a:ext uri="{FF2B5EF4-FFF2-40B4-BE49-F238E27FC236}">
                <a16:creationId xmlns:a16="http://schemas.microsoft.com/office/drawing/2014/main" id="{5BAA9866-1950-3ECE-B236-7207705ACFF3}"/>
              </a:ext>
            </a:extLst>
          </p:cNvPr>
          <p:cNvSpPr txBox="1"/>
          <p:nvPr/>
        </p:nvSpPr>
        <p:spPr>
          <a:xfrm>
            <a:off x="733760" y="14468294"/>
            <a:ext cx="9441371" cy="181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437"/>
              </a:lnSpc>
            </a:pPr>
            <a:r>
              <a:rPr lang="en-US" sz="1600" spc="53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ish Italics"/>
              </a:rPr>
              <a:t>Agrega aquí las referencias que hayas empleado en tu trabajo ¡No los olvides!</a:t>
            </a:r>
          </a:p>
        </p:txBody>
      </p:sp>
      <p:sp>
        <p:nvSpPr>
          <p:cNvPr id="19" name="TextBox 41">
            <a:extLst>
              <a:ext uri="{FF2B5EF4-FFF2-40B4-BE49-F238E27FC236}">
                <a16:creationId xmlns:a16="http://schemas.microsoft.com/office/drawing/2014/main" id="{E97B7662-9D6E-E951-2B93-6BC02727342C}"/>
              </a:ext>
            </a:extLst>
          </p:cNvPr>
          <p:cNvSpPr txBox="1"/>
          <p:nvPr/>
        </p:nvSpPr>
        <p:spPr>
          <a:xfrm>
            <a:off x="507644" y="8387323"/>
            <a:ext cx="46737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rtl="0">
              <a:defRPr lang="es-es"/>
            </a:defPPr>
            <a:lvl1pPr algn="just" defTabSz="914400">
              <a:lnSpc>
                <a:spcPct val="120000"/>
              </a:lnSpc>
              <a:defRPr spc="58">
                <a:solidFill>
                  <a:schemeClr val="tx1">
                    <a:lumMod val="50000"/>
                    <a:lumOff val="50000"/>
                  </a:schemeClr>
                </a:solidFill>
                <a:latin typeface="Helveticish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el </a:t>
            </a:r>
            <a:r>
              <a:rPr lang="en-US" dirty="0" err="1"/>
              <a:t>objetivo</a:t>
            </a:r>
            <a:r>
              <a:rPr lang="en-US" dirty="0"/>
              <a:t> principal de tu trabajo? </a:t>
            </a:r>
          </a:p>
          <a:p>
            <a:r>
              <a:rPr lang="en-US" dirty="0"/>
              <a:t> ¿Qué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abordar</a:t>
            </a:r>
            <a:r>
              <a:rPr lang="en-US" dirty="0"/>
              <a:t>?</a:t>
            </a:r>
          </a:p>
        </p:txBody>
      </p:sp>
      <p:grpSp>
        <p:nvGrpSpPr>
          <p:cNvPr id="20" name="Grupo 19" descr="Gráficos de comparación circulares">
            <a:extLst>
              <a:ext uri="{FF2B5EF4-FFF2-40B4-BE49-F238E27FC236}">
                <a16:creationId xmlns:a16="http://schemas.microsoft.com/office/drawing/2014/main" id="{9E2F008D-7681-5267-4C12-A3BC5FA601D9}"/>
              </a:ext>
            </a:extLst>
          </p:cNvPr>
          <p:cNvGrpSpPr/>
          <p:nvPr/>
        </p:nvGrpSpPr>
        <p:grpSpPr>
          <a:xfrm>
            <a:off x="6476187" y="6214722"/>
            <a:ext cx="4310872" cy="1562333"/>
            <a:chOff x="7122542" y="4645822"/>
            <a:chExt cx="4310872" cy="1562333"/>
          </a:xfrm>
        </p:grpSpPr>
        <p:graphicFrame>
          <p:nvGraphicFramePr>
            <p:cNvPr id="21" name="Gráfico 20" descr="Gráfico de anillos">
              <a:extLst>
                <a:ext uri="{FF2B5EF4-FFF2-40B4-BE49-F238E27FC236}">
                  <a16:creationId xmlns:a16="http://schemas.microsoft.com/office/drawing/2014/main" id="{9F804172-262D-3188-FB0F-E7B50247BD77}"/>
                </a:ext>
              </a:extLst>
            </p:cNvPr>
            <p:cNvGraphicFramePr/>
            <p:nvPr/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2" name="Cuadro de texto 256">
              <a:extLst>
                <a:ext uri="{FF2B5EF4-FFF2-40B4-BE49-F238E27FC236}">
                  <a16:creationId xmlns:a16="http://schemas.microsoft.com/office/drawing/2014/main" id="{814EF5C1-30BF-3860-0880-5DFDB6B39E1F}"/>
                </a:ext>
              </a:extLst>
            </p:cNvPr>
            <p:cNvSpPr txBox="1"/>
            <p:nvPr/>
          </p:nvSpPr>
          <p:spPr>
            <a:xfrm>
              <a:off x="7147962" y="6023489"/>
              <a:ext cx="130155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es-E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Cuadro de texto 258">
              <a:extLst>
                <a:ext uri="{FF2B5EF4-FFF2-40B4-BE49-F238E27FC236}">
                  <a16:creationId xmlns:a16="http://schemas.microsoft.com/office/drawing/2014/main" id="{10C4D89F-88DA-06A4-CF64-B6F9605E0317}"/>
                </a:ext>
              </a:extLst>
            </p:cNvPr>
            <p:cNvSpPr txBox="1"/>
            <p:nvPr/>
          </p:nvSpPr>
          <p:spPr>
            <a:xfrm>
              <a:off x="7358308" y="5171783"/>
              <a:ext cx="880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60 %</a:t>
              </a:r>
            </a:p>
          </p:txBody>
        </p:sp>
        <p:graphicFrame>
          <p:nvGraphicFramePr>
            <p:cNvPr id="24" name="Gráfico 23" descr="Gráfico de anillos">
              <a:extLst>
                <a:ext uri="{FF2B5EF4-FFF2-40B4-BE49-F238E27FC236}">
                  <a16:creationId xmlns:a16="http://schemas.microsoft.com/office/drawing/2014/main" id="{E65E6607-7326-870A-7695-C48C2D9CB903}"/>
                </a:ext>
              </a:extLst>
            </p:cNvPr>
            <p:cNvGraphicFramePr/>
            <p:nvPr/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5" name="Cuadro de texto 270">
              <a:extLst>
                <a:ext uri="{FF2B5EF4-FFF2-40B4-BE49-F238E27FC236}">
                  <a16:creationId xmlns:a16="http://schemas.microsoft.com/office/drawing/2014/main" id="{F373881F-3097-E2D0-4381-FBAE902C58D7}"/>
                </a:ext>
              </a:extLst>
            </p:cNvPr>
            <p:cNvSpPr txBox="1"/>
            <p:nvPr/>
          </p:nvSpPr>
          <p:spPr>
            <a:xfrm>
              <a:off x="8627200" y="6023489"/>
              <a:ext cx="130155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es-E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Cuadro de texto 271">
              <a:extLst>
                <a:ext uri="{FF2B5EF4-FFF2-40B4-BE49-F238E27FC236}">
                  <a16:creationId xmlns:a16="http://schemas.microsoft.com/office/drawing/2014/main" id="{596172A0-07F9-16D8-B40B-8C9537B9066E}"/>
                </a:ext>
              </a:extLst>
            </p:cNvPr>
            <p:cNvSpPr txBox="1"/>
            <p:nvPr/>
          </p:nvSpPr>
          <p:spPr>
            <a:xfrm>
              <a:off x="8837546" y="5171783"/>
              <a:ext cx="880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65 %</a:t>
              </a:r>
            </a:p>
          </p:txBody>
        </p:sp>
        <p:graphicFrame>
          <p:nvGraphicFramePr>
            <p:cNvPr id="27" name="Gráfico 26" descr="Gráfico de anillos">
              <a:extLst>
                <a:ext uri="{FF2B5EF4-FFF2-40B4-BE49-F238E27FC236}">
                  <a16:creationId xmlns:a16="http://schemas.microsoft.com/office/drawing/2014/main" id="{6AB2F583-78B6-3520-478C-133A3043DE19}"/>
                </a:ext>
              </a:extLst>
            </p:cNvPr>
            <p:cNvGraphicFramePr/>
            <p:nvPr/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8" name="Cuadro de texto 273">
              <a:extLst>
                <a:ext uri="{FF2B5EF4-FFF2-40B4-BE49-F238E27FC236}">
                  <a16:creationId xmlns:a16="http://schemas.microsoft.com/office/drawing/2014/main" id="{79013FE6-E49C-DE1A-4CF4-EB85726AB491}"/>
                </a:ext>
              </a:extLst>
            </p:cNvPr>
            <p:cNvSpPr txBox="1"/>
            <p:nvPr/>
          </p:nvSpPr>
          <p:spPr>
            <a:xfrm>
              <a:off x="10106437" y="6023489"/>
              <a:ext cx="130155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es-E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uadro de texto 274">
              <a:extLst>
                <a:ext uri="{FF2B5EF4-FFF2-40B4-BE49-F238E27FC236}">
                  <a16:creationId xmlns:a16="http://schemas.microsoft.com/office/drawing/2014/main" id="{96CC6E87-EE25-98FD-11EE-45423A72D9C2}"/>
                </a:ext>
              </a:extLst>
            </p:cNvPr>
            <p:cNvSpPr txBox="1"/>
            <p:nvPr/>
          </p:nvSpPr>
          <p:spPr>
            <a:xfrm>
              <a:off x="10316783" y="5171783"/>
              <a:ext cx="880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07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898_TF66781421_Win32" id="{15EB6D3F-002F-40CC-87A1-CBCEC0FE2835}" vid="{A38F7C46-F29C-4AF8-82E9-A4656CEE44F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C7F513-037B-408C-8F26-114261EF7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52E3BC-8108-4473-AF33-C93DA317E36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8DCC618-084E-430C-B457-3CD1B78A57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Póster de infografías de educación</Template>
  <TotalTime>92</TotalTime>
  <Words>129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Gliker</vt:lpstr>
      <vt:lpstr>Gliker Bold</vt:lpstr>
      <vt:lpstr>Helveticish</vt:lpstr>
      <vt:lpstr>Helveticish Italics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Infografía de educación</dc:title>
  <dc:creator>María Linares Serrano</dc:creator>
  <cp:lastModifiedBy>María Linares Serrano</cp:lastModifiedBy>
  <cp:revision>6</cp:revision>
  <dcterms:created xsi:type="dcterms:W3CDTF">2024-03-22T07:03:21Z</dcterms:created>
  <dcterms:modified xsi:type="dcterms:W3CDTF">2024-04-08T08:26:53Z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